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9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6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6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3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3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4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56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1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DAD00B-0849-4FE3-8FB8-74B183FB0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9985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700" dirty="0"/>
              <a:t>Prototype de Game Design session 2020-2021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91378C-98A6-4887-8A84-D48A6B086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10061"/>
            <a:ext cx="2597190" cy="1814946"/>
          </a:xfrm>
        </p:spPr>
        <p:txBody>
          <a:bodyPr anchor="b">
            <a:normAutofit/>
          </a:bodyPr>
          <a:lstStyle/>
          <a:p>
            <a:r>
              <a:rPr lang="fr-FR" dirty="0"/>
              <a:t>Anthony LAMOUR</a:t>
            </a:r>
          </a:p>
        </p:txBody>
      </p:sp>
      <p:pic>
        <p:nvPicPr>
          <p:cNvPr id="4" name="Picture 3" descr="Metal tic-tac-toe game pieces">
            <a:extLst>
              <a:ext uri="{FF2B5EF4-FFF2-40B4-BE49-F238E27FC236}">
                <a16:creationId xmlns:a16="http://schemas.microsoft.com/office/drawing/2014/main" id="{A12A367E-92C3-4BB9-886E-B757CE04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4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4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6DF51-8C1B-4DA1-92A3-35874EB6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63"/>
            <a:ext cx="9905999" cy="1360898"/>
          </a:xfrm>
        </p:spPr>
        <p:txBody>
          <a:bodyPr/>
          <a:lstStyle/>
          <a:p>
            <a:pPr algn="ctr"/>
            <a:r>
              <a:rPr lang="fr-FR" dirty="0"/>
              <a:t>Interfaces : de jeu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87A98E-D61C-4F37-BC43-CCD9E519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51" y="1568585"/>
            <a:ext cx="4465763" cy="44705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D2BB84-084F-4AFD-8B11-63329277F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88" y="1564961"/>
            <a:ext cx="4446746" cy="44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58F00-8091-4F35-9105-304DD7F8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Déroulement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E92F630-7C7A-417C-AC2E-F757D0AC4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20" y="2332038"/>
            <a:ext cx="3593760" cy="356711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7C3147-0252-4AAB-89E9-9B86EE5F9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2" y="2348294"/>
            <a:ext cx="3535826" cy="35508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D3D54B-A5BA-4C28-AB97-CBD7F3913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81" y="2332038"/>
            <a:ext cx="3563325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0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DF6FD-9542-4BED-B2BD-B1F2E0C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066" y="788269"/>
            <a:ext cx="9905999" cy="1360898"/>
          </a:xfrm>
        </p:spPr>
        <p:txBody>
          <a:bodyPr/>
          <a:lstStyle/>
          <a:p>
            <a:r>
              <a:rPr lang="fr-FR" dirty="0"/>
              <a:t>Ecran de transition et changement de musique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E41029-8523-4099-B3B1-7BE576E2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22" y="2368080"/>
            <a:ext cx="3544343" cy="356711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D2F150-8F69-430F-B505-BC1258EB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87" y="2368081"/>
            <a:ext cx="3548218" cy="35671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FC84C7-8795-4862-8214-2246D6F3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2385099"/>
            <a:ext cx="3548218" cy="35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6515F-4648-452D-B3F3-26FB7AA6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67" y="856001"/>
            <a:ext cx="9905999" cy="1360898"/>
          </a:xfrm>
        </p:spPr>
        <p:txBody>
          <a:bodyPr/>
          <a:lstStyle/>
          <a:p>
            <a:r>
              <a:rPr lang="fr-FR" dirty="0"/>
              <a:t>Sélection de tutoriel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36F8DF-F45A-4633-908E-5C3B69B00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11" y="1896956"/>
            <a:ext cx="4166378" cy="4105043"/>
          </a:xfrm>
        </p:spPr>
      </p:pic>
    </p:spTree>
    <p:extLst>
      <p:ext uri="{BB962C8B-B14F-4D97-AF65-F5344CB8AC3E}">
        <p14:creationId xmlns:p14="http://schemas.microsoft.com/office/powerpoint/2010/main" val="16147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A20518-1610-475C-9D6B-EFEDBAC7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fr-FR" dirty="0"/>
              <a:t>Sujet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D34EC-C126-4DDE-BD52-4A634C93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69468" cy="3840171"/>
          </a:xfrm>
        </p:spPr>
        <p:txBody>
          <a:bodyPr>
            <a:normAutofit/>
          </a:bodyPr>
          <a:lstStyle/>
          <a:p>
            <a:r>
              <a:rPr lang="fr-FR" dirty="0"/>
              <a:t>Réaliser un tutoriel complet pour le Monopoly en laissant la possibilité à l’utilisateur de comprendre les règles, de les mettre en application et de lui </a:t>
            </a:r>
            <a:r>
              <a:rPr lang="fr-FR" dirty="0" err="1"/>
              <a:t>ré-expliquer</a:t>
            </a:r>
            <a:r>
              <a:rPr lang="fr-FR" dirty="0"/>
              <a:t> si besoin.</a:t>
            </a:r>
          </a:p>
          <a:p>
            <a:r>
              <a:rPr lang="fr-FR" dirty="0"/>
              <a:t>L’évaluation se fera sans documentation mais juste avec la pratique du tutoriel.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B84B8C-210E-4B05-B7C7-43691008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" r="3" b="3"/>
          <a:stretch/>
        </p:blipFill>
        <p:spPr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928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8E047-E2C6-4B99-90C0-5A163A0A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principale :</a:t>
            </a:r>
          </a:p>
        </p:txBody>
      </p:sp>
      <p:pic>
        <p:nvPicPr>
          <p:cNvPr id="5" name="Espace réservé du contenu 4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DA1D1E2E-F093-4C1F-AD48-D495FA4EC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25" y="1920369"/>
            <a:ext cx="5211148" cy="4064696"/>
          </a:xfrm>
        </p:spPr>
      </p:pic>
    </p:spTree>
    <p:extLst>
      <p:ext uri="{BB962C8B-B14F-4D97-AF65-F5344CB8AC3E}">
        <p14:creationId xmlns:p14="http://schemas.microsoft.com/office/powerpoint/2010/main" val="165936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D837D4-51A8-445B-9701-765449D2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145" y="3573775"/>
            <a:ext cx="5347855" cy="214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cap="all" spc="300"/>
              <a:t>Ajouter des couleurs, des personnages et du son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E1CBA2-5178-4A17-A6E8-4AF4333B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2" y="839803"/>
            <a:ext cx="1934058" cy="1943778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956449-40AF-44FD-B6E8-70667CFAA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28" y="844077"/>
            <a:ext cx="1944365" cy="19395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60E266-35CE-440B-A6A1-760ADC66D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2" y="2945797"/>
            <a:ext cx="1938918" cy="19437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A08181-272D-49A3-B70D-CC9AEC9E6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29" y="2945797"/>
            <a:ext cx="1939543" cy="19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38FE8C-B88C-4F0C-ABB8-731DFE116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18C95D-D0FF-4689-BAD9-C9A99928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35104"/>
            <a:ext cx="9906000" cy="12560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cap="all" spc="300"/>
              <a:t>Créer le tutoriel autour d’un thème :</a:t>
            </a:r>
          </a:p>
        </p:txBody>
      </p:sp>
      <p:pic>
        <p:nvPicPr>
          <p:cNvPr id="7" name="Image 6" descr="Une image contenant automate, engin&#10;&#10;Description générée automatiquement">
            <a:extLst>
              <a:ext uri="{FF2B5EF4-FFF2-40B4-BE49-F238E27FC236}">
                <a16:creationId xmlns:a16="http://schemas.microsoft.com/office/drawing/2014/main" id="{D9996D3F-C98B-4B6F-96BC-C35A00243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 r="1" b="20698"/>
          <a:stretch/>
        </p:blipFill>
        <p:spPr>
          <a:xfrm>
            <a:off x="-2" y="10"/>
            <a:ext cx="5474484" cy="3428990"/>
          </a:xfrm>
          <a:custGeom>
            <a:avLst/>
            <a:gdLst/>
            <a:ahLst/>
            <a:cxnLst/>
            <a:rect l="l" t="t" r="r" b="b"/>
            <a:pathLst>
              <a:path w="5474484" h="3429000">
                <a:moveTo>
                  <a:pt x="0" y="0"/>
                </a:moveTo>
                <a:lnTo>
                  <a:pt x="1015816" y="0"/>
                </a:lnTo>
                <a:lnTo>
                  <a:pt x="2366682" y="0"/>
                </a:lnTo>
                <a:lnTo>
                  <a:pt x="5474484" y="0"/>
                </a:lnTo>
                <a:lnTo>
                  <a:pt x="2469188" y="3429000"/>
                </a:lnTo>
                <a:lnTo>
                  <a:pt x="2366682" y="3429000"/>
                </a:lnTo>
                <a:lnTo>
                  <a:pt x="0" y="3429000"/>
                </a:lnTo>
                <a:lnTo>
                  <a:pt x="0" y="1159032"/>
                </a:lnTo>
                <a:close/>
              </a:path>
            </a:pathLst>
          </a:custGeom>
        </p:spPr>
      </p:pic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EC87506-F91A-4EF4-AA96-9675FACF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0" r="-1" b="27567"/>
          <a:stretch/>
        </p:blipFill>
        <p:spPr>
          <a:xfrm>
            <a:off x="2468388" y="10"/>
            <a:ext cx="7463964" cy="3428990"/>
          </a:xfrm>
          <a:custGeom>
            <a:avLst/>
            <a:gdLst/>
            <a:ahLst/>
            <a:cxnLst/>
            <a:rect l="l" t="t" r="r" b="b"/>
            <a:pathLst>
              <a:path w="7463964" h="3429000">
                <a:moveTo>
                  <a:pt x="3005296" y="0"/>
                </a:moveTo>
                <a:lnTo>
                  <a:pt x="7463964" y="0"/>
                </a:lnTo>
                <a:lnTo>
                  <a:pt x="445866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D51434-2363-4CE1-B2D2-6003A3DE6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2" r="-1" b="30698"/>
          <a:stretch/>
        </p:blipFill>
        <p:spPr>
          <a:xfrm>
            <a:off x="6925458" y="10"/>
            <a:ext cx="5266545" cy="3428990"/>
          </a:xfrm>
          <a:custGeom>
            <a:avLst/>
            <a:gdLst/>
            <a:ahLst/>
            <a:cxnLst/>
            <a:rect l="l" t="t" r="r" b="b"/>
            <a:pathLst>
              <a:path w="5266545" h="3429000">
                <a:moveTo>
                  <a:pt x="3005296" y="0"/>
                </a:moveTo>
                <a:lnTo>
                  <a:pt x="3657378" y="0"/>
                </a:lnTo>
                <a:lnTo>
                  <a:pt x="5266543" y="0"/>
                </a:lnTo>
                <a:lnTo>
                  <a:pt x="5266545" y="0"/>
                </a:lnTo>
                <a:lnTo>
                  <a:pt x="5266545" y="2507224"/>
                </a:lnTo>
                <a:lnTo>
                  <a:pt x="5266543" y="2507226"/>
                </a:lnTo>
                <a:lnTo>
                  <a:pt x="5266543" y="3429000"/>
                </a:lnTo>
                <a:lnTo>
                  <a:pt x="4458668" y="3429000"/>
                </a:lnTo>
                <a:lnTo>
                  <a:pt x="3657378" y="3429000"/>
                </a:lnTo>
                <a:lnTo>
                  <a:pt x="0" y="3429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808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1E38B-D97C-4B63-B94F-368A227F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1" y="872935"/>
            <a:ext cx="9905999" cy="1360898"/>
          </a:xfrm>
        </p:spPr>
        <p:txBody>
          <a:bodyPr/>
          <a:lstStyle/>
          <a:p>
            <a:r>
              <a:rPr lang="fr-FR" dirty="0"/>
              <a:t>Des personnages, leurs couleurs dominantes et leurs musiques :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E0166F4-AEFC-4F55-A58A-79CD09EA4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1" y="2302744"/>
            <a:ext cx="1062412" cy="1062412"/>
          </a:xfr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0C75C52-AB99-4BAD-A8C3-FD0D8B68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86" y="2302744"/>
            <a:ext cx="1062412" cy="10624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0086AC1-E90A-413F-B812-44276257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3" y="2302744"/>
            <a:ext cx="1062413" cy="106241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0515EC5-E457-43B4-88FA-08B83B325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8" y="4089936"/>
            <a:ext cx="1062413" cy="106241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3FD2CF7-52E5-4700-921A-FEB46089F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28" y="2302744"/>
            <a:ext cx="1062412" cy="106241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AA50BEB-76A0-441C-A878-8B9864AC1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3" y="4091819"/>
            <a:ext cx="1060530" cy="10605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B1F88A6-514D-4A1B-A3C5-7975BC549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28" y="4095737"/>
            <a:ext cx="1060530" cy="106053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6C7F5F2-E76F-42CB-951E-C78BB01C8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86" y="4091819"/>
            <a:ext cx="1060530" cy="1060530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D9154F6-9B66-41F7-B291-8EAE766AB63A}"/>
              </a:ext>
            </a:extLst>
          </p:cNvPr>
          <p:cNvSpPr txBox="1"/>
          <p:nvPr/>
        </p:nvSpPr>
        <p:spPr>
          <a:xfrm>
            <a:off x="1806238" y="3436334"/>
            <a:ext cx="75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Blanc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582D5EE-6972-43DC-B02C-C8A37D3BD954}"/>
              </a:ext>
            </a:extLst>
          </p:cNvPr>
          <p:cNvSpPr txBox="1"/>
          <p:nvPr/>
        </p:nvSpPr>
        <p:spPr>
          <a:xfrm>
            <a:off x="3479427" y="3429000"/>
            <a:ext cx="60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DB62609-5BFA-4E65-AEBA-2A3594D47A8D}"/>
              </a:ext>
            </a:extLst>
          </p:cNvPr>
          <p:cNvSpPr txBox="1"/>
          <p:nvPr/>
        </p:nvSpPr>
        <p:spPr>
          <a:xfrm>
            <a:off x="5067433" y="3454868"/>
            <a:ext cx="63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Bleu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614843-CB44-44E2-9F91-03ECF2DC8B01}"/>
              </a:ext>
            </a:extLst>
          </p:cNvPr>
          <p:cNvSpPr txBox="1"/>
          <p:nvPr/>
        </p:nvSpPr>
        <p:spPr>
          <a:xfrm>
            <a:off x="6521459" y="3460276"/>
            <a:ext cx="92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Orange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FD9A01-3485-4316-B8ED-641656208590}"/>
              </a:ext>
            </a:extLst>
          </p:cNvPr>
          <p:cNvSpPr txBox="1"/>
          <p:nvPr/>
        </p:nvSpPr>
        <p:spPr>
          <a:xfrm>
            <a:off x="1701642" y="5221259"/>
            <a:ext cx="9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Marron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36DFD66-C561-4F95-B164-3EBD820C0689}"/>
              </a:ext>
            </a:extLst>
          </p:cNvPr>
          <p:cNvSpPr txBox="1"/>
          <p:nvPr/>
        </p:nvSpPr>
        <p:spPr>
          <a:xfrm>
            <a:off x="3374130" y="5221259"/>
            <a:ext cx="81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Rouge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382842D-1092-4A2E-90CF-F0E20587D879}"/>
              </a:ext>
            </a:extLst>
          </p:cNvPr>
          <p:cNvSpPr txBox="1"/>
          <p:nvPr/>
        </p:nvSpPr>
        <p:spPr>
          <a:xfrm>
            <a:off x="5008303" y="5235302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Violet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F011DC-3ECD-494D-8A86-58F673CAFA35}"/>
              </a:ext>
            </a:extLst>
          </p:cNvPr>
          <p:cNvSpPr txBox="1"/>
          <p:nvPr/>
        </p:nvSpPr>
        <p:spPr>
          <a:xfrm>
            <a:off x="6685242" y="5235302"/>
            <a:ext cx="60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Vert</a:t>
            </a:r>
          </a:p>
        </p:txBody>
      </p:sp>
    </p:spTree>
    <p:extLst>
      <p:ext uri="{BB962C8B-B14F-4D97-AF65-F5344CB8AC3E}">
        <p14:creationId xmlns:p14="http://schemas.microsoft.com/office/powerpoint/2010/main" val="177194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B7107-4796-4CDD-9645-7BD515A3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8551"/>
            <a:ext cx="9905999" cy="1360898"/>
          </a:xfrm>
        </p:spPr>
        <p:txBody>
          <a:bodyPr/>
          <a:lstStyle/>
          <a:p>
            <a:r>
              <a:rPr lang="fr-FR" dirty="0"/>
              <a:t> Narrateur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2B0C4C-BAD0-45F0-906A-C35BCCF86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114"/>
            <a:ext cx="4335624" cy="4321772"/>
          </a:xfrm>
        </p:spPr>
      </p:pic>
    </p:spTree>
    <p:extLst>
      <p:ext uri="{BB962C8B-B14F-4D97-AF65-F5344CB8AC3E}">
        <p14:creationId xmlns:p14="http://schemas.microsoft.com/office/powerpoint/2010/main" val="51067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24A2A-5F4D-4688-BC40-AFA29665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650" y="-242596"/>
            <a:ext cx="9905999" cy="1360898"/>
          </a:xfrm>
        </p:spPr>
        <p:txBody>
          <a:bodyPr/>
          <a:lstStyle/>
          <a:p>
            <a:r>
              <a:rPr lang="fr-FR" dirty="0"/>
              <a:t>Interfaces : écran d’introduction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8E10307-E9AF-453A-A9F5-6FBE9C5FB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27" y="945686"/>
            <a:ext cx="4982546" cy="4966627"/>
          </a:xfrm>
        </p:spPr>
      </p:pic>
    </p:spTree>
    <p:extLst>
      <p:ext uri="{BB962C8B-B14F-4D97-AF65-F5344CB8AC3E}">
        <p14:creationId xmlns:p14="http://schemas.microsoft.com/office/powerpoint/2010/main" val="177777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24A2A-5F4D-4688-BC40-AFA29665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347684"/>
            <a:ext cx="9905999" cy="1360898"/>
          </a:xfrm>
        </p:spPr>
        <p:txBody>
          <a:bodyPr/>
          <a:lstStyle/>
          <a:p>
            <a:r>
              <a:rPr lang="fr-FR" dirty="0"/>
              <a:t>Interfaces : choix des personnages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5D029F-8D70-4871-8D7E-2DC5B3CF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7" y="1708583"/>
            <a:ext cx="3852645" cy="38485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96E27C-44C8-4E64-8827-64E2E65C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19" y="1708582"/>
            <a:ext cx="3840362" cy="38485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1FE48A0-4C68-4E10-AA65-DE5500401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8" y="1708582"/>
            <a:ext cx="3856704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790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8E7E2"/>
      </a:lt2>
      <a:accent1>
        <a:srgbClr val="8995D3"/>
      </a:accent1>
      <a:accent2>
        <a:srgbClr val="6FA3C9"/>
      </a:accent2>
      <a:accent3>
        <a:srgbClr val="71ADAD"/>
      </a:accent3>
      <a:accent4>
        <a:srgbClr val="63B493"/>
      </a:accent4>
      <a:accent5>
        <a:srgbClr val="6EB37A"/>
      </a:accent5>
      <a:accent6>
        <a:srgbClr val="76B363"/>
      </a:accent6>
      <a:hlink>
        <a:srgbClr val="8C8355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121</Words>
  <Application>Microsoft Office PowerPoint</Application>
  <PresentationFormat>Grand écran</PresentationFormat>
  <Paragraphs>24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Walbaum Display</vt:lpstr>
      <vt:lpstr>RegattaVTI</vt:lpstr>
      <vt:lpstr>Prototype de Game Design session 2020-2021</vt:lpstr>
      <vt:lpstr>Sujet :</vt:lpstr>
      <vt:lpstr>Problématique principale :</vt:lpstr>
      <vt:lpstr>Ajouter des couleurs, des personnages et du son :</vt:lpstr>
      <vt:lpstr>Créer le tutoriel autour d’un thème :</vt:lpstr>
      <vt:lpstr>Des personnages, leurs couleurs dominantes et leurs musiques :</vt:lpstr>
      <vt:lpstr> Narrateur :</vt:lpstr>
      <vt:lpstr>Interfaces : écran d’introduction </vt:lpstr>
      <vt:lpstr>Interfaces : choix des personnages </vt:lpstr>
      <vt:lpstr>Interfaces : de jeu</vt:lpstr>
      <vt:lpstr>Déroulement :</vt:lpstr>
      <vt:lpstr>Ecran de transition et changement de musique :</vt:lpstr>
      <vt:lpstr>Sélection de tutoriel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de Game Design session 2020-2021</dc:title>
  <dc:creator>Anthony Lamour</dc:creator>
  <cp:lastModifiedBy>Anthony Lamour</cp:lastModifiedBy>
  <cp:revision>25</cp:revision>
  <dcterms:created xsi:type="dcterms:W3CDTF">2021-09-14T13:56:05Z</dcterms:created>
  <dcterms:modified xsi:type="dcterms:W3CDTF">2021-09-14T14:41:18Z</dcterms:modified>
</cp:coreProperties>
</file>